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5"/>
  </p:notesMasterIdLst>
  <p:sldIdLst>
    <p:sldId id="256" r:id="rId2"/>
    <p:sldId id="259" r:id="rId3"/>
    <p:sldId id="333" r:id="rId4"/>
    <p:sldId id="263" r:id="rId5"/>
    <p:sldId id="291" r:id="rId6"/>
    <p:sldId id="290" r:id="rId7"/>
    <p:sldId id="292" r:id="rId8"/>
    <p:sldId id="293" r:id="rId9"/>
    <p:sldId id="299" r:id="rId10"/>
    <p:sldId id="329" r:id="rId11"/>
    <p:sldId id="301" r:id="rId12"/>
    <p:sldId id="302" r:id="rId13"/>
    <p:sldId id="303" r:id="rId14"/>
    <p:sldId id="304" r:id="rId15"/>
    <p:sldId id="305" r:id="rId16"/>
    <p:sldId id="335" r:id="rId17"/>
    <p:sldId id="336" r:id="rId18"/>
    <p:sldId id="306" r:id="rId19"/>
    <p:sldId id="294" r:id="rId20"/>
    <p:sldId id="277" r:id="rId21"/>
    <p:sldId id="309" r:id="rId22"/>
    <p:sldId id="297" r:id="rId23"/>
    <p:sldId id="310" r:id="rId24"/>
    <p:sldId id="308" r:id="rId25"/>
    <p:sldId id="318" r:id="rId26"/>
    <p:sldId id="319" r:id="rId27"/>
    <p:sldId id="326" r:id="rId28"/>
    <p:sldId id="327" r:id="rId29"/>
    <p:sldId id="331" r:id="rId30"/>
    <p:sldId id="332" r:id="rId31"/>
    <p:sldId id="320" r:id="rId32"/>
    <p:sldId id="338" r:id="rId33"/>
    <p:sldId id="321" r:id="rId34"/>
    <p:sldId id="337" r:id="rId35"/>
    <p:sldId id="312" r:id="rId36"/>
    <p:sldId id="313" r:id="rId37"/>
    <p:sldId id="316" r:id="rId38"/>
    <p:sldId id="330" r:id="rId39"/>
    <p:sldId id="317" r:id="rId40"/>
    <p:sldId id="334" r:id="rId41"/>
    <p:sldId id="324" r:id="rId42"/>
    <p:sldId id="325" r:id="rId43"/>
    <p:sldId id="314" r:id="rId44"/>
  </p:sldIdLst>
  <p:sldSz cx="9144000" cy="5143500" type="screen16x9"/>
  <p:notesSz cx="6858000" cy="9144000"/>
  <p:embeddedFontLst>
    <p:embeddedFont>
      <p:font typeface="Encode Sans Medium" panose="020B0604020202020204" charset="0"/>
      <p:regular r:id="rId46"/>
      <p:bold r:id="rId47"/>
    </p:embeddedFont>
    <p:embeddedFont>
      <p:font typeface="Fredoka One" panose="02000000000000000000" pitchFamily="2" charset="0"/>
      <p:regular r:id="rId48"/>
    </p:embeddedFont>
    <p:embeddedFont>
      <p:font typeface="Press Start 2P"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45540E-AAA8-4A06-AD34-13B78BCD6523}" v="39" dt="2025-02-16T08:28:21.450"/>
    <p1510:client id="{B5085FA0-A890-4493-BF8F-5C553DE7912F}" v="2" dt="2025-02-16T08:37:00.160"/>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70" autoAdjust="0"/>
  </p:normalViewPr>
  <p:slideViewPr>
    <p:cSldViewPr snapToGrid="0">
      <p:cViewPr varScale="1">
        <p:scale>
          <a:sx n="63" d="100"/>
          <a:sy n="63" d="100"/>
        </p:scale>
        <p:origin x="77" y="5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st, Alex (sens8551@vandals.uidaho.edu)" userId="302afb56-13d2-451a-a642-9c8087b232bb" providerId="ADAL" clId="{B5085FA0-A890-4493-BF8F-5C553DE7912F}"/>
    <pc:docChg chg="undo custSel modSld">
      <pc:chgData name="Senst, Alex (sens8551@vandals.uidaho.edu)" userId="302afb56-13d2-451a-a642-9c8087b232bb" providerId="ADAL" clId="{B5085FA0-A890-4493-BF8F-5C553DE7912F}" dt="2025-02-16T08:37:45.726" v="67" actId="20577"/>
      <pc:docMkLst>
        <pc:docMk/>
      </pc:docMkLst>
      <pc:sldChg chg="addSp modSp mod">
        <pc:chgData name="Senst, Alex (sens8551@vandals.uidaho.edu)" userId="302afb56-13d2-451a-a642-9c8087b232bb" providerId="ADAL" clId="{B5085FA0-A890-4493-BF8F-5C553DE7912F}" dt="2025-02-16T08:36:02.566" v="8" actId="20577"/>
        <pc:sldMkLst>
          <pc:docMk/>
          <pc:sldMk cId="3814270838" sldId="324"/>
        </pc:sldMkLst>
        <pc:spChg chg="mod">
          <ac:chgData name="Senst, Alex (sens8551@vandals.uidaho.edu)" userId="302afb56-13d2-451a-a642-9c8087b232bb" providerId="ADAL" clId="{B5085FA0-A890-4493-BF8F-5C553DE7912F}" dt="2025-02-16T08:36:02.566" v="8" actId="20577"/>
          <ac:spMkLst>
            <pc:docMk/>
            <pc:sldMk cId="3814270838" sldId="324"/>
            <ac:spMk id="2785" creationId="{F169D608-6625-2277-509E-19735C3E74A9}"/>
          </ac:spMkLst>
        </pc:spChg>
        <pc:picChg chg="add mod">
          <ac:chgData name="Senst, Alex (sens8551@vandals.uidaho.edu)" userId="302afb56-13d2-451a-a642-9c8087b232bb" providerId="ADAL" clId="{B5085FA0-A890-4493-BF8F-5C553DE7912F}" dt="2025-02-16T08:35:58.045" v="0"/>
          <ac:picMkLst>
            <pc:docMk/>
            <pc:sldMk cId="3814270838" sldId="324"/>
            <ac:picMk id="3" creationId="{F99B7D59-2C3F-1D17-0FB8-99D3C6431790}"/>
          </ac:picMkLst>
        </pc:picChg>
      </pc:sldChg>
      <pc:sldChg chg="addSp delSp modSp mod">
        <pc:chgData name="Senst, Alex (sens8551@vandals.uidaho.edu)" userId="302afb56-13d2-451a-a642-9c8087b232bb" providerId="ADAL" clId="{B5085FA0-A890-4493-BF8F-5C553DE7912F}" dt="2025-02-16T08:37:45.726" v="67" actId="20577"/>
        <pc:sldMkLst>
          <pc:docMk/>
          <pc:sldMk cId="2706883653" sldId="325"/>
        </pc:sldMkLst>
        <pc:spChg chg="add mod">
          <ac:chgData name="Senst, Alex (sens8551@vandals.uidaho.edu)" userId="302afb56-13d2-451a-a642-9c8087b232bb" providerId="ADAL" clId="{B5085FA0-A890-4493-BF8F-5C553DE7912F}" dt="2025-02-16T08:37:00.160" v="63"/>
          <ac:spMkLst>
            <pc:docMk/>
            <pc:sldMk cId="2706883653" sldId="325"/>
            <ac:spMk id="5" creationId="{DBEDFFAA-1AE4-3E63-33C3-E5BFB907AFB9}"/>
          </ac:spMkLst>
        </pc:spChg>
        <pc:spChg chg="mod">
          <ac:chgData name="Senst, Alex (sens8551@vandals.uidaho.edu)" userId="302afb56-13d2-451a-a642-9c8087b232bb" providerId="ADAL" clId="{B5085FA0-A890-4493-BF8F-5C553DE7912F}" dt="2025-02-16T08:37:45.726" v="67" actId="20577"/>
          <ac:spMkLst>
            <pc:docMk/>
            <pc:sldMk cId="2706883653" sldId="325"/>
            <ac:spMk id="6" creationId="{FFF4D71A-EC36-57D3-845B-430F069E8F5A}"/>
          </ac:spMkLst>
        </pc:spChg>
        <pc:picChg chg="add del mod">
          <ac:chgData name="Senst, Alex (sens8551@vandals.uidaho.edu)" userId="302afb56-13d2-451a-a642-9c8087b232bb" providerId="ADAL" clId="{B5085FA0-A890-4493-BF8F-5C553DE7912F}" dt="2025-02-16T08:36:54.725" v="62" actId="22"/>
          <ac:picMkLst>
            <pc:docMk/>
            <pc:sldMk cId="2706883653" sldId="325"/>
            <ac:picMk id="4" creationId="{2CD4EEF2-648B-DF27-D5F0-BB5D18034AF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B991395-3FCD-09C0-34A8-1A13165C24AE}"/>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0BE70F66-5FF1-941C-4BB6-6A472CF7E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1A216642-51B1-8C88-2754-E75D8F2647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431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815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612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920DD0B-0111-3919-072A-F96ACCBE36F3}"/>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0766C3ED-9FFE-32FF-0DE4-86FBC67D7E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4B41DA05-F468-7A21-1945-5A66247E1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68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7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buNone/>
            </a:pPr>
            <a:endParaRPr lang="en-US" sz="1200" dirty="0">
              <a:latin typeface="Press Start 2P"/>
              <a:sym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2: Character creator</a:t>
            </a:r>
            <a:endParaRPr sz="2000" dirty="0"/>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5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buNone/>
            </a:pPr>
            <a:endParaRPr lang="en" sz="1200" dirty="0">
              <a:latin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3: Prologue to game</a:t>
            </a:r>
            <a:endParaRPr sz="2000" dirty="0"/>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Tree>
    <p:extLst>
      <p:ext uri="{BB962C8B-B14F-4D97-AF65-F5344CB8AC3E}">
        <p14:creationId xmlns:p14="http://schemas.microsoft.com/office/powerpoint/2010/main" val="77752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1477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4:Play tutorial scene</a:t>
            </a:r>
            <a:endParaRPr sz="2000" dirty="0"/>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cartoon character looking at a wolf&#10;&#10;AI-generated content may be incorrect.">
            <a:extLst>
              <a:ext uri="{FF2B5EF4-FFF2-40B4-BE49-F238E27FC236}">
                <a16:creationId xmlns:a16="http://schemas.microsoft.com/office/drawing/2014/main" id="{3B4B9C46-D237-508F-7D31-8FBBF1A751FD}"/>
              </a:ext>
            </a:extLst>
          </p:cNvPr>
          <p:cNvPicPr>
            <a:picLocks noChangeAspect="1"/>
          </p:cNvPicPr>
          <p:nvPr/>
        </p:nvPicPr>
        <p:blipFill>
          <a:blip r:embed="rId5"/>
          <a:stretch>
            <a:fillRect/>
          </a:stretch>
        </p:blipFill>
        <p:spPr>
          <a:xfrm>
            <a:off x="606953" y="1796787"/>
            <a:ext cx="3361989" cy="1872726"/>
          </a:xfrm>
          <a:prstGeom prst="rect">
            <a:avLst/>
          </a:prstGeom>
        </p:spPr>
      </p:pic>
    </p:spTree>
    <p:extLst>
      <p:ext uri="{BB962C8B-B14F-4D97-AF65-F5344CB8AC3E}">
        <p14:creationId xmlns:p14="http://schemas.microsoft.com/office/powerpoint/2010/main" val="153056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5: Enter the Forest</a:t>
            </a:r>
            <a:endParaRPr sz="2000" dirty="0"/>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Tree>
    <p:extLst>
      <p:ext uri="{BB962C8B-B14F-4D97-AF65-F5344CB8AC3E}">
        <p14:creationId xmlns:p14="http://schemas.microsoft.com/office/powerpoint/2010/main" val="382697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006449"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6:Explore the Forest</a:t>
            </a:r>
            <a:endParaRPr sz="2000" dirty="0"/>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Tree>
    <p:extLst>
      <p:ext uri="{BB962C8B-B14F-4D97-AF65-F5344CB8AC3E}">
        <p14:creationId xmlns:p14="http://schemas.microsoft.com/office/powerpoint/2010/main" val="1146356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  His friend The Fish, however, will provide more useful clues.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7:Enter the Lake</a:t>
            </a:r>
            <a:endParaRPr sz="2000" dirty="0"/>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Tree>
    <p:extLst>
      <p:ext uri="{BB962C8B-B14F-4D97-AF65-F5344CB8AC3E}">
        <p14:creationId xmlns:p14="http://schemas.microsoft.com/office/powerpoint/2010/main" val="1605787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The Wizard will refuse help unless Red beats it out of him, but he will provide his clue to her regardless.  If Red fights him, he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8:Explore the Lake</a:t>
            </a:r>
            <a:endParaRPr sz="2000" dirty="0"/>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Tree>
    <p:extLst>
      <p:ext uri="{BB962C8B-B14F-4D97-AF65-F5344CB8AC3E}">
        <p14:creationId xmlns:p14="http://schemas.microsoft.com/office/powerpoint/2010/main" val="365811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9: The Final Area</a:t>
            </a:r>
            <a:endParaRPr sz="2000" dirty="0"/>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56D8E67E-C2A3-36C9-1E47-89D552325CB7}"/>
              </a:ext>
            </a:extLst>
          </p:cNvPr>
          <p:cNvPicPr>
            <a:picLocks noChangeAspect="1"/>
          </p:cNvPicPr>
          <p:nvPr/>
        </p:nvPicPr>
        <p:blipFill>
          <a:blip r:embed="rId4"/>
          <a:stretch>
            <a:fillRect/>
          </a:stretch>
        </p:blipFill>
        <p:spPr>
          <a:xfrm>
            <a:off x="420975" y="1531904"/>
            <a:ext cx="3657477" cy="2546032"/>
          </a:xfrm>
          <a:prstGeom prst="rect">
            <a:avLst/>
          </a:prstGeom>
        </p:spPr>
      </p:pic>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44837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10: Victory screens</a:t>
            </a:r>
            <a:endParaRPr sz="2000" dirty="0"/>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1C65849B-267A-0D14-762B-B50152F9E9A4}"/>
              </a:ext>
            </a:extLst>
          </p:cNvPr>
          <p:cNvPicPr>
            <a:picLocks noChangeAspect="1"/>
          </p:cNvPicPr>
          <p:nvPr/>
        </p:nvPicPr>
        <p:blipFill>
          <a:blip r:embed="rId4"/>
          <a:stretch>
            <a:fillRect/>
          </a:stretch>
        </p:blipFill>
        <p:spPr>
          <a:xfrm>
            <a:off x="420975" y="1531904"/>
            <a:ext cx="3657477" cy="2546032"/>
          </a:xfrm>
          <a:prstGeom prst="rect">
            <a:avLst/>
          </a:prstGeom>
        </p:spPr>
      </p:pic>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1099757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chemeClr val="accent3">
                    <a:lumMod val="10000"/>
                  </a:schemeClr>
                </a:solidFill>
              </a:rPr>
              <a:t>Data Flow 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dirty="0"/>
              <a:t>You could enter a subtitle here if you need it</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38816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Game </a:t>
            </a:r>
            <a:r>
              <a:rPr lang="en-US" altLang="zh-CN" dirty="0">
                <a:solidFill>
                  <a:schemeClr val="accent3">
                    <a:lumMod val="10000"/>
                  </a:schemeClr>
                </a:solidFill>
              </a:rPr>
              <a:t>Story</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720000" y="778450"/>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a:t>
            </a:r>
            <a:endParaRPr dirty="0"/>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1612671" y="1990693"/>
            <a:ext cx="4977158" cy="1998310"/>
          </a:xfrm>
          <a:prstGeom prst="rect">
            <a:avLst/>
          </a:prstGeom>
        </p:spPr>
      </p:pic>
    </p:spTree>
    <p:extLst>
      <p:ext uri="{BB962C8B-B14F-4D97-AF65-F5344CB8AC3E}">
        <p14:creationId xmlns:p14="http://schemas.microsoft.com/office/powerpoint/2010/main" val="16099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F8ED377-3DE6-93DE-1579-CD569DCBB881}"/>
              </a:ext>
            </a:extLst>
          </p:cNvPr>
          <p:cNvSpPr txBox="1">
            <a:spLocks noGrp="1"/>
          </p:cNvSpPr>
          <p:nvPr>
            <p:ph type="title"/>
          </p:nvPr>
        </p:nvSpPr>
        <p:spPr>
          <a:xfrm>
            <a:off x="720000" y="778450"/>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DIAGRAM</a:t>
            </a:r>
            <a:r>
              <a:rPr lang="zh-CN" altLang="en-US" dirty="0"/>
              <a:t> </a:t>
            </a:r>
            <a:r>
              <a:rPr lang="en-US" altLang="zh-CN" dirty="0"/>
              <a:t>0</a:t>
            </a:r>
            <a:endParaRPr dirty="0"/>
          </a:p>
        </p:txBody>
      </p:sp>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1334935" y="1346272"/>
            <a:ext cx="5652298" cy="3287152"/>
          </a:xfrm>
          <a:prstGeom prst="rect">
            <a:avLst/>
          </a:prstGeom>
        </p:spPr>
      </p:pic>
    </p:spTree>
    <p:extLst>
      <p:ext uri="{BB962C8B-B14F-4D97-AF65-F5344CB8AC3E}">
        <p14:creationId xmlns:p14="http://schemas.microsoft.com/office/powerpoint/2010/main" val="293519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4F911166-186E-2BA4-5F66-8433305857FE}"/>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6BE30C7B-5763-AC77-7DF9-2E834661CD3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EFB8338-A3F8-E350-DB8B-08AA751E49FF}"/>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EAE636E3-7095-4A6D-91F3-0CB7DA800422}"/>
              </a:ext>
            </a:extLst>
          </p:cNvPr>
          <p:cNvSpPr txBox="1">
            <a:spLocks noGrp="1"/>
          </p:cNvSpPr>
          <p:nvPr>
            <p:ph type="title"/>
          </p:nvPr>
        </p:nvSpPr>
        <p:spPr>
          <a:xfrm>
            <a:off x="821528" y="2448875"/>
            <a:ext cx="5394545" cy="1508240"/>
          </a:xfrm>
          <a:prstGeom prst="rect">
            <a:avLst/>
          </a:prstGeom>
        </p:spPr>
        <p:txBody>
          <a:bodyPr spcFirstLastPara="1" wrap="square" lIns="91425" tIns="91425" rIns="91425" bIns="91425" anchor="ctr" anchorCtr="0">
            <a:noAutofit/>
          </a:bodyPr>
          <a:lstStyle/>
          <a:p>
            <a:r>
              <a:rPr lang="en-US" sz="4400" dirty="0">
                <a:solidFill>
                  <a:schemeClr val="accent3">
                    <a:lumMod val="10000"/>
                  </a:schemeClr>
                </a:solidFill>
              </a:rPr>
              <a:t>Global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59" name="Google Shape;1759;p33">
            <a:extLst>
              <a:ext uri="{FF2B5EF4-FFF2-40B4-BE49-F238E27FC236}">
                <a16:creationId xmlns:a16="http://schemas.microsoft.com/office/drawing/2014/main" id="{77941646-958C-A103-5993-DB8926C9976A}"/>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You could enter a subtitle here if you need it</a:t>
            </a:r>
            <a:endParaRPr/>
          </a:p>
        </p:txBody>
      </p:sp>
      <p:sp>
        <p:nvSpPr>
          <p:cNvPr id="1760" name="Google Shape;1760;p33">
            <a:extLst>
              <a:ext uri="{FF2B5EF4-FFF2-40B4-BE49-F238E27FC236}">
                <a16:creationId xmlns:a16="http://schemas.microsoft.com/office/drawing/2014/main" id="{6EE13354-B958-F64A-7E24-D6C1719E6A98}"/>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05</a:t>
            </a:r>
            <a:endParaRPr dirty="0"/>
          </a:p>
        </p:txBody>
      </p:sp>
      <p:grpSp>
        <p:nvGrpSpPr>
          <p:cNvPr id="1761" name="Google Shape;1761;p33">
            <a:extLst>
              <a:ext uri="{FF2B5EF4-FFF2-40B4-BE49-F238E27FC236}">
                <a16:creationId xmlns:a16="http://schemas.microsoft.com/office/drawing/2014/main" id="{B822E21C-A1B7-DEBF-A119-DD08317BFD8B}"/>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142EAC84-8E88-6F57-1D69-8FA7B6641F1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90EC139-33A1-0132-47A0-3294D06A81C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1CEA6F74-CA4F-72C3-3D63-9F4C6C9C8F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6AFC222-5C31-FC00-F55B-E27685DFAA8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15B6407F-DDA5-87C5-7BA2-96DC3350FC9A}"/>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36545ABA-A74F-71CF-E124-D9F9238AA1D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E7D385B1-EC40-09C4-E514-7F08DDBB3A1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E2C29EC-AEA4-256E-9599-CB7A628C9ED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7309B07A-44C4-678E-CD9C-62C434B1E2C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004AB945-5602-BB7D-8C0F-B56F0C3B036B}"/>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5A691E6-9563-37D4-EDEE-4979C4BB7DA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06CAEEC7-EAA0-252C-CB42-310C9DDD997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6068F490-A23B-B7C0-5306-0FEC432BCEE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B05580ED-D85E-9DD8-5B10-84B49B89D78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2F43867E-6AF6-6B4C-F6FA-D6E5940D627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5AD15518-8A0C-D02B-7DE9-15FBE80C7D23}"/>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9388B3A3-6B13-6431-1342-84052A1C345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37A626D-F31D-103F-9A54-8FECA6FC9E2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CB00151A-739C-77CE-A541-19730B1BCE2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BC9A7E4B-FCFA-421E-4180-5AD9868674A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2508CE-D78A-4605-4337-F8450F21221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B39C2C8C-AAD6-8B3F-FF20-34A33AA3B8C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172596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15BAB16-2E2B-D093-9D5B-188A859C3A76}"/>
              </a:ext>
            </a:extLst>
          </p:cNvPr>
          <p:cNvSpPr txBox="1">
            <a:spLocks noGrp="1"/>
          </p:cNvSpPr>
          <p:nvPr>
            <p:ph type="title"/>
          </p:nvPr>
        </p:nvSpPr>
        <p:spPr>
          <a:xfrm>
            <a:off x="399960" y="455122"/>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GLOBAL</a:t>
            </a:r>
            <a:r>
              <a:rPr lang="zh-CN" altLang="en-US" dirty="0"/>
              <a:t> </a:t>
            </a:r>
            <a:r>
              <a:rPr lang="en-US" altLang="zh-CN" dirty="0"/>
              <a:t>USE</a:t>
            </a:r>
            <a:r>
              <a:rPr lang="zh-CN" altLang="en-US" dirty="0"/>
              <a:t> </a:t>
            </a:r>
            <a:r>
              <a:rPr lang="en-US" altLang="zh-CN" dirty="0"/>
              <a:t>CASE</a:t>
            </a:r>
            <a:endParaRPr dirty="0"/>
          </a:p>
        </p:txBody>
      </p:sp>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tretch>
            <a:fillRect/>
          </a:stretch>
        </p:blipFill>
        <p:spPr>
          <a:xfrm>
            <a:off x="2122256" y="904944"/>
            <a:ext cx="3603945" cy="3783434"/>
          </a:xfrm>
          <a:prstGeom prst="rect">
            <a:avLst/>
          </a:prstGeom>
        </p:spPr>
      </p:pic>
    </p:spTree>
    <p:extLst>
      <p:ext uri="{BB962C8B-B14F-4D97-AF65-F5344CB8AC3E}">
        <p14:creationId xmlns:p14="http://schemas.microsoft.com/office/powerpoint/2010/main" val="408323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59" name="Google Shape;1759;p33">
            <a:extLst>
              <a:ext uri="{FF2B5EF4-FFF2-40B4-BE49-F238E27FC236}">
                <a16:creationId xmlns:a16="http://schemas.microsoft.com/office/drawing/2014/main" id="{FB6E4D8E-CE7F-4331-92D4-47E61BDC40AE}"/>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You could enter a subtitle here if you need it</a:t>
            </a:r>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a:t>
            </a:r>
            <a:r>
              <a:rPr lang="en-US" altLang="zh-CN" dirty="0"/>
              <a:t>6</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4704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Liz–</a:t>
            </a:r>
            <a:r>
              <a:rPr lang="zh-CN" altLang="en-US" sz="2000" dirty="0"/>
              <a:t> </a:t>
            </a:r>
            <a:br>
              <a:rPr lang="en-US" altLang="zh-CN" sz="2000" dirty="0"/>
            </a:br>
            <a:r>
              <a:rPr lang="en-US" altLang="zh-CN" sz="2000" dirty="0"/>
              <a:t>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61813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Liz</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524195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err="1"/>
              <a:t>Bidhan</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668237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err="1"/>
              <a:t>Bidhan</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0926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Mark</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853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813893"/>
            <a:ext cx="6345701" cy="1938992"/>
          </a:xfrm>
          <a:prstGeom prst="rect">
            <a:avLst/>
          </a:prstGeom>
          <a:noFill/>
        </p:spPr>
        <p:txBody>
          <a:bodyPr wrap="square">
            <a:spAutoFit/>
          </a:bodyPr>
          <a:lstStyle/>
          <a:p>
            <a:pPr algn="ct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FA7C84B-38A3-12DB-7789-F95584D9A93D}"/>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Mark</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77064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724925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00" dirty="0"/>
              <a:t>Alex –</a:t>
            </a:r>
            <a:r>
              <a:rPr lang="zh-CN" altLang="en-US" sz="1900" dirty="0"/>
              <a:t> </a:t>
            </a:r>
            <a:r>
              <a:rPr lang="en-US" altLang="zh-CN" sz="1900" dirty="0"/>
              <a:t>LEVEL LOADER Diagram 1</a:t>
            </a:r>
            <a:br>
              <a:rPr lang="en-US" altLang="zh-CN" sz="1900" dirty="0"/>
            </a:br>
            <a:r>
              <a:rPr lang="en-US" altLang="zh-CN" sz="1900" dirty="0"/>
              <a:t>TL2</a:t>
            </a:r>
            <a:endParaRPr sz="19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982980" y="1264024"/>
            <a:ext cx="6103620" cy="3339546"/>
          </a:xfrm>
          <a:prstGeom prst="rect">
            <a:avLst/>
          </a:prstGeom>
        </p:spPr>
      </p:pic>
    </p:spTree>
    <p:extLst>
      <p:ext uri="{BB962C8B-B14F-4D97-AF65-F5344CB8AC3E}">
        <p14:creationId xmlns:p14="http://schemas.microsoft.com/office/powerpoint/2010/main" val="3958085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4ED78660-E4AF-AFB0-94B2-DCBA82F0735D}"/>
              </a:ext>
            </a:extLst>
          </p:cNvPr>
          <p:cNvSpPr txBox="1">
            <a:spLocks noGrp="1"/>
          </p:cNvSpPr>
          <p:nvPr>
            <p:ph type="title"/>
          </p:nvPr>
        </p:nvSpPr>
        <p:spPr>
          <a:xfrm>
            <a:off x="408850" y="505400"/>
            <a:ext cx="724925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00" dirty="0"/>
              <a:t>Alex –</a:t>
            </a:r>
            <a:r>
              <a:rPr lang="zh-CN" altLang="en-US" sz="1900" dirty="0"/>
              <a:t> </a:t>
            </a:r>
            <a:r>
              <a:rPr lang="en-US" altLang="zh-CN" sz="1900" dirty="0"/>
              <a:t>LEVEL LOADER Diagram 2</a:t>
            </a:r>
            <a:br>
              <a:rPr lang="en-US" altLang="zh-CN" sz="1900" dirty="0"/>
            </a:br>
            <a:r>
              <a:rPr lang="en-US" altLang="zh-CN" sz="1900" dirty="0"/>
              <a:t>TL2</a:t>
            </a:r>
            <a:endParaRPr sz="1900" dirty="0"/>
          </a:p>
        </p:txBody>
      </p:sp>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1070809" y="1323801"/>
            <a:ext cx="5802333" cy="3314300"/>
          </a:xfrm>
          <a:prstGeom prst="rect">
            <a:avLst/>
          </a:prstGeom>
        </p:spPr>
      </p:pic>
    </p:spTree>
    <p:extLst>
      <p:ext uri="{BB962C8B-B14F-4D97-AF65-F5344CB8AC3E}">
        <p14:creationId xmlns:p14="http://schemas.microsoft.com/office/powerpoint/2010/main" val="2693515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216775C3-3B55-894B-0655-AA06ECE7E033}"/>
              </a:ext>
            </a:extLst>
          </p:cNvPr>
          <p:cNvSpPr txBox="1">
            <a:spLocks noGrp="1"/>
          </p:cNvSpPr>
          <p:nvPr>
            <p:ph type="title"/>
          </p:nvPr>
        </p:nvSpPr>
        <p:spPr>
          <a:xfrm>
            <a:off x="408848" y="505400"/>
            <a:ext cx="3363051" cy="15062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Alex – </a:t>
            </a:r>
            <a:br>
              <a:rPr lang="en-US" altLang="zh-CN" sz="2000" dirty="0"/>
            </a:br>
            <a:r>
              <a:rPr lang="en-US" altLang="zh-CN" sz="2000" dirty="0"/>
              <a:t>LEVEL LOADER</a:t>
            </a:r>
            <a:br>
              <a:rPr lang="zh-CN" altLang="en-US" sz="2000" dirty="0"/>
            </a:br>
            <a:r>
              <a:rPr lang="en-US" altLang="zh-CN" sz="2000" dirty="0"/>
              <a:t>Use</a:t>
            </a:r>
            <a:r>
              <a:rPr lang="zh-CN" altLang="en-US" sz="2000" dirty="0"/>
              <a:t> </a:t>
            </a:r>
            <a:r>
              <a:rPr lang="en-US" altLang="zh-CN" sz="2000" dirty="0"/>
              <a:t>Case </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3681361" y="622069"/>
            <a:ext cx="3808086" cy="4016031"/>
          </a:xfrm>
          <a:prstGeom prst="rect">
            <a:avLst/>
          </a:prstGeom>
        </p:spPr>
      </p:pic>
    </p:spTree>
    <p:extLst>
      <p:ext uri="{BB962C8B-B14F-4D97-AF65-F5344CB8AC3E}">
        <p14:creationId xmlns:p14="http://schemas.microsoft.com/office/powerpoint/2010/main" val="35244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4B8EF9A-D706-90EB-DA0B-6F8967687274}"/>
              </a:ext>
            </a:extLst>
          </p:cNvPr>
          <p:cNvSpPr txBox="1">
            <a:spLocks noGrp="1"/>
          </p:cNvSpPr>
          <p:nvPr>
            <p:ph type="title"/>
          </p:nvPr>
        </p:nvSpPr>
        <p:spPr>
          <a:xfrm>
            <a:off x="408850" y="505400"/>
            <a:ext cx="7317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Alex - LEVEL LOADER OVERVIEW TL2</a:t>
            </a:r>
            <a:endParaRPr sz="2000" dirty="0"/>
          </a:p>
        </p:txBody>
      </p:sp>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696000" y="1323800"/>
            <a:ext cx="6634440"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absolutely essential to the creation of the game. Since this also involves the placement and calling of nearly all other features, this also increases the complexity and central importance of this feature.</a:t>
            </a:r>
          </a:p>
        </p:txBody>
      </p:sp>
    </p:spTree>
    <p:extLst>
      <p:ext uri="{BB962C8B-B14F-4D97-AF65-F5344CB8AC3E}">
        <p14:creationId xmlns:p14="http://schemas.microsoft.com/office/powerpoint/2010/main" val="3990309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Hengyi</a:t>
            </a:r>
            <a:r>
              <a:rPr lang="zh-CN" altLang="en-US" sz="2000" dirty="0"/>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491671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diagram of a diagram&#10;&#10;AI-generated content may be incorrect.">
            <a:extLst>
              <a:ext uri="{FF2B5EF4-FFF2-40B4-BE49-F238E27FC236}">
                <a16:creationId xmlns:a16="http://schemas.microsoft.com/office/drawing/2014/main" id="{E261DB46-D12F-92B5-FC5D-704DBCE42527}"/>
              </a:ext>
            </a:extLst>
          </p:cNvPr>
          <p:cNvPicPr>
            <a:picLocks noChangeAspect="1"/>
          </p:cNvPicPr>
          <p:nvPr/>
        </p:nvPicPr>
        <p:blipFill>
          <a:blip r:embed="rId4"/>
          <a:stretch>
            <a:fillRect/>
          </a:stretch>
        </p:blipFill>
        <p:spPr>
          <a:xfrm>
            <a:off x="2703551" y="575443"/>
            <a:ext cx="4838700" cy="4115536"/>
          </a:xfrm>
          <a:prstGeom prst="rect">
            <a:avLst/>
          </a:prstGeom>
        </p:spPr>
      </p:pic>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55126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7222234"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a:t>
            </a:r>
            <a:r>
              <a:rPr lang="zh-CN" altLang="en-US" sz="2000" dirty="0"/>
              <a:t> </a:t>
            </a:r>
            <a:r>
              <a:rPr lang="en-US" altLang="zh-CN" sz="2000" dirty="0"/>
              <a:t>–</a:t>
            </a:r>
            <a:r>
              <a:rPr lang="zh-CN" altLang="en-US" sz="2000" dirty="0"/>
              <a:t> </a:t>
            </a:r>
            <a:r>
              <a:rPr lang="en-US" altLang="zh-CN" sz="2000" dirty="0"/>
              <a:t>NPCs/Story Diagram 1</a:t>
            </a:r>
            <a:br>
              <a:rPr lang="en-US" altLang="zh-CN" sz="2000" dirty="0"/>
            </a:br>
            <a:r>
              <a:rPr lang="en-US" altLang="zh-CN" sz="2000" dirty="0"/>
              <a:t>TL2+</a:t>
            </a: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11350" y="1155798"/>
            <a:ext cx="4500159" cy="3482302"/>
          </a:xfrm>
          <a:prstGeom prst="rect">
            <a:avLst/>
          </a:prstGeom>
        </p:spPr>
      </p:pic>
    </p:spTree>
    <p:extLst>
      <p:ext uri="{BB962C8B-B14F-4D97-AF65-F5344CB8AC3E}">
        <p14:creationId xmlns:p14="http://schemas.microsoft.com/office/powerpoint/2010/main" val="158701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205608"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a:t>
            </a:r>
            <a:r>
              <a:rPr lang="zh-CN" altLang="en-US" sz="2000" dirty="0"/>
              <a:t> </a:t>
            </a:r>
            <a:r>
              <a:rPr lang="en-US" altLang="zh-CN" sz="2000" dirty="0"/>
              <a:t>–</a:t>
            </a:r>
            <a:r>
              <a:rPr lang="zh-CN" altLang="en-US" sz="2000" dirty="0"/>
              <a:t> </a:t>
            </a:r>
            <a:r>
              <a:rPr lang="en-US" altLang="zh-CN" sz="2000" dirty="0"/>
              <a:t>NPCs/Story Diagram 1</a:t>
            </a:r>
            <a:br>
              <a:rPr lang="en-US" altLang="zh-CN" sz="2000" dirty="0"/>
            </a:br>
            <a:r>
              <a:rPr lang="en-US" altLang="zh-CN" sz="2000" dirty="0"/>
              <a:t>TL2+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435711" y="1217672"/>
            <a:ext cx="3355674" cy="3313662"/>
          </a:xfrm>
          <a:prstGeom prst="rect">
            <a:avLst/>
          </a:prstGeom>
        </p:spPr>
      </p:pic>
    </p:spTree>
    <p:extLst>
      <p:ext uri="{BB962C8B-B14F-4D97-AF65-F5344CB8AC3E}">
        <p14:creationId xmlns:p14="http://schemas.microsoft.com/office/powerpoint/2010/main" val="3234570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278D4387-812A-EC7E-28EC-AB4CFDF433F8}"/>
              </a:ext>
            </a:extLst>
          </p:cNvPr>
          <p:cNvSpPr txBox="1">
            <a:spLocks noGrp="1"/>
          </p:cNvSpPr>
          <p:nvPr>
            <p:ph type="title"/>
          </p:nvPr>
        </p:nvSpPr>
        <p:spPr>
          <a:xfrm>
            <a:off x="408849" y="505400"/>
            <a:ext cx="713910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 - NPCs/Story Use Case</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2079971" y="1323800"/>
            <a:ext cx="3928192" cy="3236000"/>
          </a:xfrm>
          <a:prstGeom prst="rect">
            <a:avLst/>
          </a:prstGeom>
        </p:spPr>
      </p:pic>
    </p:spTree>
    <p:extLst>
      <p:ext uri="{BB962C8B-B14F-4D97-AF65-F5344CB8AC3E}">
        <p14:creationId xmlns:p14="http://schemas.microsoft.com/office/powerpoint/2010/main" val="95742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GOALS</a:t>
            </a:r>
            <a:endParaRPr dirty="0"/>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047D31BA-D877-061A-029E-EC8848CEA6F9}"/>
              </a:ext>
            </a:extLst>
          </p:cNvPr>
          <p:cNvSpPr txBox="1">
            <a:spLocks noGrp="1"/>
          </p:cNvSpPr>
          <p:nvPr>
            <p:ph type="title"/>
          </p:nvPr>
        </p:nvSpPr>
        <p:spPr>
          <a:xfrm>
            <a:off x="408849" y="505400"/>
            <a:ext cx="713910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 – NPCs/Story Overview</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Tree>
    <p:extLst>
      <p:ext uri="{BB962C8B-B14F-4D97-AF65-F5344CB8AC3E}">
        <p14:creationId xmlns:p14="http://schemas.microsoft.com/office/powerpoint/2010/main" val="190352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Shan</a:t>
            </a:r>
            <a:r>
              <a:rPr lang="zh-CN" altLang="en-US" sz="2000" dirty="0"/>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6" y="1176771"/>
            <a:ext cx="8676706" cy="3428867"/>
          </a:xfrm>
          <a:prstGeom prst="rect">
            <a:avLst/>
          </a:prstGeom>
        </p:spPr>
      </p:pic>
    </p:spTree>
    <p:extLst>
      <p:ext uri="{BB962C8B-B14F-4D97-AF65-F5344CB8AC3E}">
        <p14:creationId xmlns:p14="http://schemas.microsoft.com/office/powerpoint/2010/main" val="3814270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Shan –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Tree>
    <p:extLst>
      <p:ext uri="{BB962C8B-B14F-4D97-AF65-F5344CB8AC3E}">
        <p14:creationId xmlns:p14="http://schemas.microsoft.com/office/powerpoint/2010/main" val="2706883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720000" y="1462398"/>
            <a:ext cx="3551818" cy="3054900"/>
          </a:xfrm>
          <a:prstGeom prst="rect">
            <a:avLst/>
          </a:prstGeom>
        </p:spPr>
        <p:txBody>
          <a:bodyPr spcFirstLastPara="1" wrap="square" lIns="91425" tIns="91425" rIns="91425" bIns="91425" anchor="t" anchorCtr="0">
            <a:noAutofit/>
          </a:bodyPr>
          <a:lstStyle/>
          <a:p>
            <a:pPr marL="48261" indent="0">
              <a:buNone/>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buNone/>
            </a:pPr>
            <a:endParaRPr lang="en-US" dirty="0"/>
          </a:p>
          <a:p>
            <a:pPr marL="48261" indent="0">
              <a:buNone/>
            </a:pPr>
            <a:endParaRPr lang="en-US" dirty="0"/>
          </a:p>
          <a:p>
            <a:pPr marL="48261" indent="0">
              <a:buNone/>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720000" y="552821"/>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The Story of Breaking Red</a:t>
            </a:r>
            <a:endParaRPr dirty="0"/>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546500" y="1502903"/>
            <a:ext cx="2743200" cy="27432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D4A7E627-F25A-3548-2244-AB776E8D8A29}"/>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4D4BA2F4-2467-5084-3C6C-2720E86444FA}"/>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5E351536-7716-710E-48FB-CAFEA9C8D3BC}"/>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E754EFED-2664-5755-0167-40F67610D3A6}"/>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About Us</a:t>
            </a:r>
          </a:p>
        </p:txBody>
      </p:sp>
      <p:sp>
        <p:nvSpPr>
          <p:cNvPr id="1760" name="Google Shape;1760;p33">
            <a:extLst>
              <a:ext uri="{FF2B5EF4-FFF2-40B4-BE49-F238E27FC236}">
                <a16:creationId xmlns:a16="http://schemas.microsoft.com/office/drawing/2014/main" id="{F26644C6-E23D-3E59-8A19-4A151595ACD1}"/>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67B373B-53C7-2C1F-8577-F0DD631AB8F6}"/>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FC40DBD3-5A35-B8CD-27C1-B89859B09E6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53848E45-1AA3-C1D9-4F4D-6B25DC8B5F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93663CC4-404A-1FB9-2BD7-92508ED1C46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48ECCBDF-C0EF-7623-9A19-7D4DF925A41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42ABCD30-1AB3-947A-DC3D-322750E5F544}"/>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A2685BA4-AE58-C724-0DBF-7219232FB75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26ADFD98-7759-DC15-5BAE-B55B0BF005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7333208E-157E-5822-5361-3A51CB80C40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42236594-CF06-367C-4157-93CD1BD086C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0E6343ED-B1FC-CE70-B67C-68260195DABA}"/>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CD17289A-1C77-B142-93CD-33053B513E8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E07DB6E-F6D3-A883-E808-11F5BBAC6FD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CDF49A67-08EC-AF65-8231-67B03C1AA9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F773E4B4-8EC6-73A6-6061-B164D1971D6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239584E-53B4-44E1-F45B-16147E6168A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4E7F887E-0D26-3200-E56B-7C6D7B8C353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D8ECA48B-8CE4-F937-9C9A-8C7D322926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A1094333-977D-D9E4-763C-2467E2F66D9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5AB49A22-00A2-A94A-0425-B5E8E5EE434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15D0443-E119-D7DF-0AE5-9891982C71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C5F6FBF-D65A-A5A5-F3C3-3E152D7D72A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68DF17D2-BB7F-6916-B06D-3322D08B04C5}"/>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82862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32661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TL3</a:t>
            </a:r>
            <a:endParaRPr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TL4</a:t>
            </a:r>
            <a:endParaRPr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TL5</a:t>
            </a:r>
            <a:endParaRPr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32661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TL1</a:t>
            </a:r>
            <a:endParaRPr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OUR</a:t>
            </a:r>
            <a:r>
              <a:rPr lang="zh-CN" altLang="en-US" dirty="0"/>
              <a:t> </a:t>
            </a:r>
            <a:r>
              <a:rPr lang="en-US" altLang="zh-CN" dirty="0"/>
              <a:t>TEAM</a:t>
            </a:r>
            <a:endParaRPr dirty="0"/>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14201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dirty="0"/>
              <a:t>TL</a:t>
            </a:r>
            <a:r>
              <a:rPr lang="en-US" altLang="zh-CN" dirty="0"/>
              <a:t>6</a:t>
            </a:r>
            <a:endParaRPr lang="en-US"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004793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01239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endParaRPr lang="en-US" sz="1200" dirty="0">
              <a:latin typeface="Press Start 2P"/>
              <a:sym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1: Main Menu</a:t>
            </a:r>
            <a:endParaRPr sz="2000" dirty="0"/>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70315"/>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TotalTime>
  <Words>1320</Words>
  <Application>Microsoft Office PowerPoint</Application>
  <PresentationFormat>On-screen Show (16:9)</PresentationFormat>
  <Paragraphs>221</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Encode Sans Medium</vt:lpstr>
      <vt:lpstr>Fredoka One</vt:lpstr>
      <vt:lpstr>Arial</vt:lpstr>
      <vt:lpstr>Press Start 2P</vt:lpstr>
      <vt:lpstr>Y2K Console Style MK Campaign by Slidesgo</vt:lpstr>
      <vt:lpstr>Green Sky Games</vt:lpstr>
      <vt:lpstr>Game Story</vt:lpstr>
      <vt:lpstr>PowerPoint Presentation</vt:lpstr>
      <vt:lpstr>OUR GOALS</vt:lpstr>
      <vt:lpstr>The Story of Breaking Red</vt:lpstr>
      <vt:lpstr>About Us</vt:lpstr>
      <vt:lpstr>OUR TEAM</vt:lpstr>
      <vt:lpstr>Storyboard</vt:lpstr>
      <vt:lpstr>Scene 1: Main Menu</vt:lpstr>
      <vt:lpstr>Scene 2: Character creator</vt:lpstr>
      <vt:lpstr>Scene 3: Prologue to game</vt:lpstr>
      <vt:lpstr>Scene 4:Play tutorial scene</vt:lpstr>
      <vt:lpstr>Scene 5: Enter the Forest</vt:lpstr>
      <vt:lpstr>Scene 6:Explore the Forest</vt:lpstr>
      <vt:lpstr>Scene 7:Enter the Lake</vt:lpstr>
      <vt:lpstr>Scene 8:Explore the Lake</vt:lpstr>
      <vt:lpstr>Scene 9: The Final Area</vt:lpstr>
      <vt:lpstr>Scene 10: Victory screens</vt:lpstr>
      <vt:lpstr>Data Flow Diagrams</vt:lpstr>
      <vt:lpstr>CONTEXT DIAGRAM</vt:lpstr>
      <vt:lpstr>DIAGRAM 0</vt:lpstr>
      <vt:lpstr>Global Use Case</vt:lpstr>
      <vt:lpstr>GLOBAL USE CASE</vt:lpstr>
      <vt:lpstr>Individual Use Case</vt:lpstr>
      <vt:lpstr>Liz–  feature</vt:lpstr>
      <vt:lpstr>Liz Use Case</vt:lpstr>
      <vt:lpstr>Bidhan – feature</vt:lpstr>
      <vt:lpstr>Bidhan Use Case</vt:lpstr>
      <vt:lpstr>Mark – feature</vt:lpstr>
      <vt:lpstr>Mark Use Case</vt:lpstr>
      <vt:lpstr>Alex – LEVEL LOADER Diagram 1 TL2</vt:lpstr>
      <vt:lpstr>Alex – LEVEL LOADER Diagram 2 TL2</vt:lpstr>
      <vt:lpstr>Alex –  LEVEL LOADER Use Case  TL2</vt:lpstr>
      <vt:lpstr>Alex - LEVEL LOADER OVERVIEW TL2</vt:lpstr>
      <vt:lpstr>Hengyi – SCENE ENGINE</vt:lpstr>
      <vt:lpstr>Hengyi Use Case</vt:lpstr>
      <vt:lpstr>Todd – NPCs/Story Diagram 1 TL2+</vt:lpstr>
      <vt:lpstr>Todd – NPCs/Story Diagram 1 TL2+</vt:lpstr>
      <vt:lpstr>Todd - NPCs/Story Use Case TL2+</vt:lpstr>
      <vt:lpstr>Todd – NPCs/Story Overview TL2+</vt:lpstr>
      <vt:lpstr>Shan – Use Case</vt:lpstr>
      <vt:lpstr>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Senst, Alex (sens8551@vandals.uidaho.edu)</cp:lastModifiedBy>
  <cp:revision>112</cp:revision>
  <dcterms:modified xsi:type="dcterms:W3CDTF">2025-02-16T08:37:50Z</dcterms:modified>
</cp:coreProperties>
</file>